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61" r:id="rId2"/>
    <p:sldId id="276" r:id="rId3"/>
    <p:sldId id="259" r:id="rId4"/>
    <p:sldId id="264" r:id="rId5"/>
    <p:sldId id="280" r:id="rId6"/>
    <p:sldId id="281" r:id="rId7"/>
    <p:sldId id="320" r:id="rId8"/>
    <p:sldId id="317" r:id="rId9"/>
    <p:sldId id="321" r:id="rId10"/>
    <p:sldId id="322" r:id="rId11"/>
    <p:sldId id="323" r:id="rId12"/>
    <p:sldId id="283" r:id="rId13"/>
    <p:sldId id="29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63C01-8D5A-EA42-B787-68B6C58C6B6C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F60A4-64B1-2740-8F30-0E8FD450A9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60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3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06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8947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920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401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347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914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76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30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2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42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328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46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87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2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162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89AA9-FB17-E24C-BED1-5C89CFCE76AF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836543-3BD4-D049-A513-A8B61744F4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6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6753" y="2082135"/>
            <a:ext cx="68106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информационных технологий и ИКТ при проведении уроков русского языка и литературы во время дистанционного обучения детей с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Шипицына Е.В., 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3141" y="548019"/>
            <a:ext cx="597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средняя общеобразовательная школа №13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623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7" y="308651"/>
            <a:ext cx="6347715" cy="111375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технологии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7235" y="1811955"/>
            <a:ext cx="6347715" cy="349895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http://</a:t>
            </a:r>
            <a:r>
              <a:rPr lang="en-US" dirty="0" smtClean="0">
                <a:solidFill>
                  <a:srgbClr val="002060"/>
                </a:solidFill>
              </a:rPr>
              <a:t>window.edu.ru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https://</a:t>
            </a:r>
            <a:r>
              <a:rPr lang="en-US" dirty="0" smtClean="0">
                <a:solidFill>
                  <a:srgbClr val="002060"/>
                </a:solidFill>
              </a:rPr>
              <a:t>resh.edu.ru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http://</a:t>
            </a:r>
            <a:r>
              <a:rPr lang="en-US" dirty="0" smtClean="0">
                <a:solidFill>
                  <a:srgbClr val="002060"/>
                </a:solidFill>
              </a:rPr>
              <a:t>www.school-collection.edu.ru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https://</a:t>
            </a:r>
            <a:r>
              <a:rPr lang="en-US" dirty="0" smtClean="0">
                <a:solidFill>
                  <a:srgbClr val="002060"/>
                </a:solidFill>
              </a:rPr>
              <a:t>www.yaklass.ru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https://</a:t>
            </a:r>
            <a:r>
              <a:rPr lang="en-US" dirty="0" smtClean="0">
                <a:solidFill>
                  <a:srgbClr val="002060"/>
                </a:solidFill>
              </a:rPr>
              <a:t>uchi.ru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http://</a:t>
            </a:r>
            <a:r>
              <a:rPr lang="en-US" dirty="0" smtClean="0">
                <a:solidFill>
                  <a:srgbClr val="002060"/>
                </a:solidFill>
              </a:rPr>
              <a:t>ruslit.ioso.ru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http://</a:t>
            </a:r>
            <a:r>
              <a:rPr lang="en-US" dirty="0" smtClean="0">
                <a:solidFill>
                  <a:srgbClr val="002060"/>
                </a:solidFill>
              </a:rPr>
              <a:t>rus.1september.ru/urok</a:t>
            </a:r>
            <a:endParaRPr lang="ru-RU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http://</a:t>
            </a:r>
            <a:r>
              <a:rPr lang="en-US" dirty="0" smtClean="0">
                <a:solidFill>
                  <a:srgbClr val="002060"/>
                </a:solidFill>
              </a:rPr>
              <a:t>lit.1september.ru/urok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576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327" y="-120073"/>
            <a:ext cx="7019637" cy="1826581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литература на сайтах издательств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4892" y="2108261"/>
            <a:ext cx="462921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www.drofa.ru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www.lbz.ru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obr.1c.ru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://1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сентября.рф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www.prosv.ru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999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1782" y="562605"/>
            <a:ext cx="5948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Алгоритм разработки дистанционного урока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9863" y="1107215"/>
            <a:ext cx="83313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Определить тему дистанционного урока. Выделить основные учебные элементы.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Определить тип дистанционного урока (изучение новой темы, повторение, углубление, контроль и т.д.).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Форму проведения - в режиме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off-line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в режиме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on-line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Определить вид дистанционного урока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веб-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онлайн-семинар, конференция и т.д.).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Выбрать способ доставки учебного материала и информационные обучающие материалы (ссылки с URL-адресом, отправка письма в любом формате по E-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др.). </a:t>
            </a:r>
          </a:p>
          <a:p>
            <a:pPr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	Непосредственное общение с обучаемыми во время выполнения практических и зачетных заданий, способ приема контрольных работ (по E-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беседа (чат),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MAX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Сферум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и др.).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Структуризация учебных элементов, выбор формы их предъявления ученикам (текстовые, графические, медиа, рисунки, таблицы, слайды и т.д.).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Подготовка глоссария по тематике дистанционного урока.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337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5046" y="984451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13406" y="3081080"/>
            <a:ext cx="4633000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</a:t>
            </a:r>
          </a:p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ВНИМАНИЕ!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53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3912" y="267111"/>
            <a:ext cx="4572000" cy="45243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1600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истории понятия «дистанционное обучение»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Термин «дистанционное обучение»  использовался Университетом штата Висконсин начиная с 1892 г. в каталоге заочных (корреспондентских) курсов. Под дистанционным понималось обучение, организованное на расстоянии (синонимичными считались «корреспондентское обучение», «домашнее обучение» и др.).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В российском образовании понятие «дистанционное обучение» появилось в самом конце XX века благодаря работам Е. 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 А. Андреева.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Изображение 1" descr="imagesь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63" y="3723517"/>
            <a:ext cx="4073237" cy="313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05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4873" y="304800"/>
            <a:ext cx="8201891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применения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коррекция познавательных процессов обучающегося с целью улучшения восприятия, переработки и усвоения программного материала, повышение уровня обучаемости учащихся имеющих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познавательной сферы детей с ОВЗ.</a:t>
            </a: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основных психических функций: мышление, внимание, память;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формирование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умений (операции сравнения, обобщения, выделение существенных признаков и закономерностей, анализа, гибкость мыслительных процессов);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развитие пространственного восприятия и сенсомоторной координации;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развитие речи и словарного запаса учащихся;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развитие быстроты реакции;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формирование положительной мотивации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8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836" y="3070348"/>
            <a:ext cx="78780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детей с ОВЗ посредством дистанционных форм позволяет обеспечить каждого ребенка высококачественным образованием независимо от конкретного места обучения.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– это новая специфичная форма обучения, включающая совокупность технологий, обеспечивающих доставку обучаемым основного объема изучаемого материала, интерактивное взаимодействие обучаемых и преподавателей в процессе обучения, предоставление обучаемым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самостоятельной работы по освоению изучаемого материала. </a:t>
            </a:r>
          </a:p>
        </p:txBody>
      </p:sp>
      <p:pic>
        <p:nvPicPr>
          <p:cNvPr id="3" name="Изображение 2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700" y="484777"/>
            <a:ext cx="5777006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230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8909" y="828280"/>
            <a:ext cx="79155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технологий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дистанционного обучения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4182" y="1956635"/>
            <a:ext cx="4322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возможность обучения в индивидуальном темпе;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доступность;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мобильность; 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технологичность;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   творчество;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  объективность.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Изображение 3" descr="Без имени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982" y="3315801"/>
            <a:ext cx="4729018" cy="354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9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1055" y="492358"/>
            <a:ext cx="8100290" cy="691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дистанционного обучения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интерактивности.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открытости.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гибкости.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адаптивности.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передаваемости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Ориентация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потребителя.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базовых знаний.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идентификации. 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индивидуализации.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регламентности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обучения. 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педагогической целесообразности применения средств новых информационных технологий. </a:t>
            </a:r>
            <a:endParaRPr lang="ru-RU" sz="20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-8569669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дистанционного обучения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интерактивности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гибкости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адаптивности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передаваемости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Ориентация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потребителя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базовых знаний.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идентификации.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индивидуализации. </a:t>
            </a:r>
            <a:endParaRPr lang="ru-RU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регламентности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обучения. 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педагогической целесообразности применения средств новых информационных технологий. 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8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3418" y="383484"/>
            <a:ext cx="817418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дистанционного обучения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Лекционные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Практические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Семинарские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Консультации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Телеконференция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910" y="2440277"/>
            <a:ext cx="4355090" cy="434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2707" y="472522"/>
            <a:ext cx="79785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технологиям дистанционного обучения относятся следующие технологии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кейсовые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технологии;            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технологии;                                       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Изображение 2" descr="Без именибб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402" y="2534796"/>
            <a:ext cx="5955893" cy="387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69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3891"/>
            <a:ext cx="9144000" cy="693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5851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755</TotalTime>
  <Words>360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Сетевые технологии</vt:lpstr>
      <vt:lpstr>Учебно-методическая литература на сайтах издательств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mac</dc:creator>
  <cp:lastModifiedBy>Ученик</cp:lastModifiedBy>
  <cp:revision>47</cp:revision>
  <dcterms:created xsi:type="dcterms:W3CDTF">2024-05-21T08:07:50Z</dcterms:created>
  <dcterms:modified xsi:type="dcterms:W3CDTF">2026-03-13T09:45:53Z</dcterms:modified>
</cp:coreProperties>
</file>